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10DF-32F7-47D0-BF94-79B41613798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77CA-07CE-4A9C-AA6C-72F2ECC99C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903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10DF-32F7-47D0-BF94-79B41613798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77CA-07CE-4A9C-AA6C-72F2ECC99C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4172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10DF-32F7-47D0-BF94-79B41613798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77CA-07CE-4A9C-AA6C-72F2ECC99C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3759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10DF-32F7-47D0-BF94-79B41613798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77CA-07CE-4A9C-AA6C-72F2ECC99C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5479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10DF-32F7-47D0-BF94-79B41613798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77CA-07CE-4A9C-AA6C-72F2ECC99C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3260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10DF-32F7-47D0-BF94-79B41613798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77CA-07CE-4A9C-AA6C-72F2ECC99C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5887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10DF-32F7-47D0-BF94-79B41613798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77CA-07CE-4A9C-AA6C-72F2ECC99C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7148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10DF-32F7-47D0-BF94-79B41613798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77CA-07CE-4A9C-AA6C-72F2ECC99C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5317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10DF-32F7-47D0-BF94-79B41613798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77CA-07CE-4A9C-AA6C-72F2ECC99C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7975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10DF-32F7-47D0-BF94-79B41613798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77CA-07CE-4A9C-AA6C-72F2ECC99C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6772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10DF-32F7-47D0-BF94-79B41613798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77CA-07CE-4A9C-AA6C-72F2ECC99C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502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B10DF-32F7-47D0-BF94-79B41613798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C77CA-07CE-4A9C-AA6C-72F2ECC99C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662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cs-CZ" dirty="0" smtClean="0"/>
              <a:t>YOUNG PEOPLE DISCUSSION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Aktivita pro diskusi ve dvojicích </a:t>
            </a:r>
            <a:r>
              <a:rPr lang="cs-CZ" smtClean="0"/>
              <a:t>nebo skupinách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395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cs-CZ" dirty="0" err="1" smtClean="0"/>
              <a:t>Problems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–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identify</a:t>
            </a:r>
            <a:r>
              <a:rPr lang="cs-CZ" dirty="0" smtClean="0"/>
              <a:t> </a:t>
            </a:r>
            <a:r>
              <a:rPr lang="cs-CZ" dirty="0" err="1" smtClean="0"/>
              <a:t>them</a:t>
            </a:r>
            <a:r>
              <a:rPr lang="cs-CZ" dirty="0" smtClean="0"/>
              <a:t>? – use </a:t>
            </a:r>
            <a:r>
              <a:rPr lang="cs-CZ" dirty="0" err="1" smtClean="0"/>
              <a:t>your</a:t>
            </a:r>
            <a:r>
              <a:rPr lang="cs-CZ" dirty="0" smtClean="0"/>
              <a:t> fantasy!!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Maybe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...,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might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…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3" y="2181144"/>
            <a:ext cx="1872209" cy="1530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4072" y="1628800"/>
            <a:ext cx="1876175" cy="2083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8809" y="2188072"/>
            <a:ext cx="1835826" cy="2066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0064" y="3882372"/>
            <a:ext cx="2564190" cy="2337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518" y="3685793"/>
            <a:ext cx="1642488" cy="2730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0531" y="3621305"/>
            <a:ext cx="1495451" cy="2018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7980" y="4110936"/>
            <a:ext cx="1455945" cy="2467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336077"/>
            <a:ext cx="1709409" cy="116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8452" y="4257428"/>
            <a:ext cx="1987290" cy="2339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075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difficult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about</a:t>
            </a:r>
            <a:r>
              <a:rPr lang="cs-CZ" dirty="0" smtClean="0"/>
              <a:t> </a:t>
            </a:r>
            <a:r>
              <a:rPr lang="cs-CZ" dirty="0" err="1" smtClean="0"/>
              <a:t>this</a:t>
            </a:r>
            <a:r>
              <a:rPr lang="cs-CZ" dirty="0" smtClean="0"/>
              <a:t>:</a:t>
            </a:r>
          </a:p>
          <a:p>
            <a:endParaRPr lang="cs-CZ" dirty="0"/>
          </a:p>
          <a:p>
            <a:r>
              <a:rPr lang="cs-CZ" dirty="0" err="1" smtClean="0"/>
              <a:t>Keeping</a:t>
            </a:r>
            <a:r>
              <a:rPr lang="cs-CZ" dirty="0" smtClean="0"/>
              <a:t> fit – </a:t>
            </a:r>
            <a:r>
              <a:rPr lang="cs-CZ" dirty="0" err="1" smtClean="0"/>
              <a:t>muscles</a:t>
            </a:r>
            <a:r>
              <a:rPr lang="cs-CZ" dirty="0" smtClean="0"/>
              <a:t> </a:t>
            </a:r>
            <a:r>
              <a:rPr lang="cs-CZ" dirty="0" err="1" smtClean="0"/>
              <a:t>thanks</a:t>
            </a:r>
            <a:r>
              <a:rPr lang="cs-CZ" dirty="0" smtClean="0"/>
              <a:t> to </a:t>
            </a:r>
            <a:r>
              <a:rPr lang="cs-CZ" dirty="0" err="1" smtClean="0"/>
              <a:t>steroids</a:t>
            </a:r>
            <a:endParaRPr lang="cs-CZ" dirty="0" smtClean="0"/>
          </a:p>
          <a:p>
            <a:r>
              <a:rPr lang="cs-CZ" dirty="0" smtClean="0"/>
              <a:t> Are </a:t>
            </a:r>
            <a:r>
              <a:rPr lang="cs-CZ" dirty="0" err="1" smtClean="0"/>
              <a:t>nerds</a:t>
            </a:r>
            <a:r>
              <a:rPr lang="cs-CZ" dirty="0" smtClean="0"/>
              <a:t> </a:t>
            </a:r>
            <a:r>
              <a:rPr lang="cs-CZ" dirty="0" err="1" smtClean="0"/>
              <a:t>popular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other</a:t>
            </a:r>
            <a:r>
              <a:rPr lang="cs-CZ" dirty="0" smtClean="0"/>
              <a:t> </a:t>
            </a:r>
            <a:r>
              <a:rPr lang="cs-CZ" dirty="0" err="1" smtClean="0"/>
              <a:t>students</a:t>
            </a:r>
            <a:r>
              <a:rPr lang="cs-CZ" dirty="0" smtClean="0"/>
              <a:t>?</a:t>
            </a:r>
          </a:p>
          <a:p>
            <a:r>
              <a:rPr lang="cs-CZ" dirty="0" err="1" smtClean="0"/>
              <a:t>Kids</a:t>
            </a:r>
            <a:r>
              <a:rPr lang="cs-CZ" dirty="0" smtClean="0"/>
              <a:t> and </a:t>
            </a:r>
            <a:r>
              <a:rPr lang="cs-CZ" dirty="0" err="1" smtClean="0"/>
              <a:t>violence</a:t>
            </a:r>
            <a:endParaRPr lang="cs-CZ" dirty="0" smtClean="0"/>
          </a:p>
          <a:p>
            <a:r>
              <a:rPr lang="cs-CZ" dirty="0" err="1" smtClean="0"/>
              <a:t>Computers</a:t>
            </a:r>
            <a:r>
              <a:rPr lang="cs-CZ" dirty="0" smtClean="0"/>
              <a:t> – </a:t>
            </a:r>
            <a:r>
              <a:rPr lang="cs-CZ" dirty="0" err="1" smtClean="0"/>
              <a:t>waste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time</a:t>
            </a:r>
            <a:r>
              <a:rPr lang="cs-CZ" dirty="0" smtClean="0"/>
              <a:t>?</a:t>
            </a:r>
          </a:p>
          <a:p>
            <a:r>
              <a:rPr lang="cs-CZ" dirty="0" err="1" smtClean="0"/>
              <a:t>Authorities</a:t>
            </a:r>
            <a:r>
              <a:rPr lang="cs-CZ" dirty="0" smtClean="0"/>
              <a:t> – do </a:t>
            </a:r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</a:t>
            </a:r>
            <a:r>
              <a:rPr lang="cs-CZ" dirty="0" err="1" smtClean="0"/>
              <a:t>respect</a:t>
            </a:r>
            <a:r>
              <a:rPr lang="cs-CZ" dirty="0" smtClean="0"/>
              <a:t> </a:t>
            </a:r>
            <a:r>
              <a:rPr lang="cs-CZ" dirty="0" err="1" smtClean="0"/>
              <a:t>them</a:t>
            </a:r>
            <a:r>
              <a:rPr lang="cs-CZ" dirty="0" smtClean="0"/>
              <a:t>?</a:t>
            </a:r>
          </a:p>
          <a:p>
            <a:r>
              <a:rPr lang="cs-CZ" dirty="0" err="1" smtClean="0"/>
              <a:t>Fashion</a:t>
            </a:r>
            <a:r>
              <a:rPr lang="cs-CZ" dirty="0" smtClean="0"/>
              <a:t> – </a:t>
            </a:r>
            <a:r>
              <a:rPr lang="cs-CZ" dirty="0" err="1" smtClean="0"/>
              <a:t>brand</a:t>
            </a:r>
            <a:r>
              <a:rPr lang="cs-CZ" dirty="0" smtClean="0"/>
              <a:t> </a:t>
            </a:r>
            <a:r>
              <a:rPr lang="cs-CZ" dirty="0" err="1" smtClean="0"/>
              <a:t>bully</a:t>
            </a:r>
            <a:endParaRPr lang="cs-CZ" dirty="0" smtClean="0"/>
          </a:p>
          <a:p>
            <a:r>
              <a:rPr lang="cs-CZ" dirty="0" err="1" smtClean="0"/>
              <a:t>Boastful</a:t>
            </a:r>
            <a:r>
              <a:rPr lang="cs-CZ" dirty="0" smtClean="0"/>
              <a:t> </a:t>
            </a:r>
            <a:r>
              <a:rPr lang="cs-CZ" dirty="0" err="1" smtClean="0"/>
              <a:t>boys</a:t>
            </a:r>
            <a:r>
              <a:rPr lang="cs-CZ" dirty="0" smtClean="0"/>
              <a:t>, big </a:t>
            </a:r>
            <a:r>
              <a:rPr lang="cs-CZ" dirty="0" err="1" smtClean="0"/>
              <a:t>mouths</a:t>
            </a:r>
            <a:r>
              <a:rPr lang="cs-CZ" dirty="0" smtClean="0"/>
              <a:t>, big </a:t>
            </a:r>
            <a:r>
              <a:rPr lang="cs-CZ" dirty="0" err="1" smtClean="0"/>
              <a:t>bosses</a:t>
            </a:r>
            <a:r>
              <a:rPr lang="cs-CZ" dirty="0" smtClean="0"/>
              <a:t>, </a:t>
            </a:r>
            <a:r>
              <a:rPr lang="cs-CZ" dirty="0" err="1" smtClean="0"/>
              <a:t>bullies</a:t>
            </a:r>
            <a:endParaRPr lang="cs-CZ" dirty="0" smtClean="0"/>
          </a:p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WHICH OTHER PROBLEMS WEREN´T MENTIONED?</a:t>
            </a:r>
            <a:endParaRPr lang="cs-CZ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4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cs-CZ" dirty="0" smtClean="0"/>
              <a:t>Instrukce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Students</a:t>
            </a:r>
            <a:r>
              <a:rPr lang="cs-CZ" dirty="0" smtClean="0"/>
              <a:t> use </a:t>
            </a:r>
            <a:r>
              <a:rPr lang="cs-CZ" dirty="0" err="1" smtClean="0"/>
              <a:t>thier</a:t>
            </a:r>
            <a:r>
              <a:rPr lang="cs-CZ" dirty="0" smtClean="0"/>
              <a:t> fantasy and </a:t>
            </a:r>
            <a:r>
              <a:rPr lang="cs-CZ" dirty="0" err="1" smtClean="0"/>
              <a:t>try</a:t>
            </a:r>
            <a:r>
              <a:rPr lang="cs-CZ" dirty="0" smtClean="0"/>
              <a:t> to </a:t>
            </a:r>
            <a:r>
              <a:rPr lang="cs-CZ" dirty="0" err="1" smtClean="0"/>
              <a:t>identify</a:t>
            </a:r>
            <a:r>
              <a:rPr lang="cs-CZ" dirty="0" smtClean="0"/>
              <a:t> </a:t>
            </a:r>
            <a:r>
              <a:rPr lang="cs-CZ" dirty="0" err="1" smtClean="0"/>
              <a:t>problems</a:t>
            </a:r>
            <a:r>
              <a:rPr lang="cs-CZ" dirty="0" smtClean="0"/>
              <a:t> </a:t>
            </a:r>
            <a:r>
              <a:rPr lang="cs-CZ" dirty="0" err="1" smtClean="0"/>
              <a:t>depicted</a:t>
            </a:r>
            <a:r>
              <a:rPr lang="cs-CZ" dirty="0" smtClean="0"/>
              <a:t> by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pictures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Next</a:t>
            </a:r>
            <a:r>
              <a:rPr lang="cs-CZ" dirty="0" smtClean="0"/>
              <a:t> </a:t>
            </a:r>
            <a:r>
              <a:rPr lang="cs-CZ" dirty="0" err="1" smtClean="0"/>
              <a:t>slide</a:t>
            </a:r>
            <a:r>
              <a:rPr lang="cs-CZ" dirty="0" smtClean="0"/>
              <a:t> </a:t>
            </a:r>
            <a:r>
              <a:rPr lang="cs-CZ" dirty="0" err="1" smtClean="0"/>
              <a:t>helps</a:t>
            </a:r>
            <a:r>
              <a:rPr lang="cs-CZ" dirty="0" smtClean="0"/>
              <a:t> </a:t>
            </a:r>
            <a:r>
              <a:rPr lang="cs-CZ" dirty="0" err="1" smtClean="0"/>
              <a:t>them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answers</a:t>
            </a:r>
            <a:endParaRPr lang="cs-CZ" dirty="0" smtClean="0"/>
          </a:p>
          <a:p>
            <a:r>
              <a:rPr lang="cs-CZ" dirty="0" err="1" smtClean="0"/>
              <a:t>They</a:t>
            </a:r>
            <a:r>
              <a:rPr lang="cs-CZ" dirty="0" smtClean="0"/>
              <a:t> are </a:t>
            </a:r>
            <a:r>
              <a:rPr lang="cs-CZ" dirty="0" err="1" smtClean="0"/>
              <a:t>trying</a:t>
            </a:r>
            <a:r>
              <a:rPr lang="cs-CZ" dirty="0" smtClean="0"/>
              <a:t> to </a:t>
            </a:r>
            <a:r>
              <a:rPr lang="cs-CZ" dirty="0" err="1" smtClean="0"/>
              <a:t>come</a:t>
            </a:r>
            <a:r>
              <a:rPr lang="cs-CZ" dirty="0" smtClean="0"/>
              <a:t> up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their</a:t>
            </a:r>
            <a:r>
              <a:rPr lang="cs-CZ" dirty="0" smtClean="0"/>
              <a:t> </a:t>
            </a:r>
            <a:r>
              <a:rPr lang="cs-CZ" dirty="0" err="1" smtClean="0"/>
              <a:t>own</a:t>
            </a:r>
            <a:r>
              <a:rPr lang="cs-CZ" dirty="0" smtClean="0"/>
              <a:t> </a:t>
            </a:r>
            <a:r>
              <a:rPr lang="cs-CZ" dirty="0" err="1" smtClean="0"/>
              <a:t>ideas</a:t>
            </a:r>
            <a:r>
              <a:rPr lang="cs-CZ" dirty="0" smtClean="0"/>
              <a:t> </a:t>
            </a:r>
            <a:r>
              <a:rPr lang="cs-CZ" dirty="0" err="1" smtClean="0"/>
              <a:t>about</a:t>
            </a:r>
            <a:r>
              <a:rPr lang="cs-CZ" dirty="0" smtClean="0"/>
              <a:t> </a:t>
            </a: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lifestyle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, </a:t>
            </a: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bothers</a:t>
            </a:r>
            <a:r>
              <a:rPr lang="cs-CZ" dirty="0" smtClean="0"/>
              <a:t> </a:t>
            </a:r>
            <a:r>
              <a:rPr lang="cs-CZ" dirty="0" err="1" smtClean="0"/>
              <a:t>them</a:t>
            </a:r>
            <a:r>
              <a:rPr lang="cs-CZ" dirty="0" smtClean="0"/>
              <a:t>…</a:t>
            </a:r>
          </a:p>
          <a:p>
            <a:r>
              <a:rPr lang="cs-CZ" sz="1400" dirty="0" smtClean="0"/>
              <a:t>Obrázky pocházejí z: http://www.pdclipart.org/displayimage.php?album=31&amp;pos=185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19897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144</Words>
  <Application>Microsoft Office PowerPoint</Application>
  <PresentationFormat>Předvádění na obrazovce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systému Office</vt:lpstr>
      <vt:lpstr>YOUNG PEOPLE DISCUSSION</vt:lpstr>
      <vt:lpstr>Problems of young people – can you identify them? – use your fantasy!!</vt:lpstr>
      <vt:lpstr>Was it difficult?</vt:lpstr>
      <vt:lpstr>Instrukce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leszklad</dc:creator>
  <cp:lastModifiedBy>dvoraiva</cp:lastModifiedBy>
  <cp:revision>3</cp:revision>
  <dcterms:created xsi:type="dcterms:W3CDTF">2012-12-20T08:54:40Z</dcterms:created>
  <dcterms:modified xsi:type="dcterms:W3CDTF">2013-01-27T10:57:31Z</dcterms:modified>
</cp:coreProperties>
</file>